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57" r:id="rId4"/>
    <p:sldId id="258" r:id="rId5"/>
    <p:sldId id="260" r:id="rId6"/>
  </p:sldIdLst>
  <p:sldSz cx="12192000" cy="6858000"/>
  <p:notesSz cx="6858000" cy="9144000"/>
  <p:defaultTextStyle>
    <a:defPPr>
      <a:defRPr lang="zh-H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90" d="100"/>
          <a:sy n="90" d="100"/>
        </p:scale>
        <p:origin x="798" y="4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6E2473-FC3A-4DE8-A6A5-391B27842D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HK"/>
              <a:t>Click to edit Master title style</a:t>
            </a:r>
            <a:endParaRPr lang="zh-HK" alt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CE9EBD-F2EF-46A7-9574-7FBC2E6922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HK"/>
              <a:t>Click to edit Master subtitle style</a:t>
            </a:r>
            <a:endParaRPr lang="zh-HK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4BF905-6483-4EE7-BB74-7BDDB934F8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6A430-03D1-4F46-A983-760FC3492287}" type="datetimeFigureOut">
              <a:rPr lang="zh-HK" altLang="en-US" smtClean="0"/>
              <a:t>1/12/2021</a:t>
            </a:fld>
            <a:endParaRPr lang="zh-HK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7AC85F-9DA2-4325-84B8-906FDCB8B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45F38E-8DDA-456E-936C-5E0257021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B4AAF-A288-4456-8C2F-F9EA33C0AFDB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5550459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5F7DBE-9DD0-4727-AEC0-A4F54D766F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/>
              <a:t>Click to edit Master title style</a:t>
            </a:r>
            <a:endParaRPr lang="zh-HK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E928A0-1F21-46DC-9CD9-514F33D26C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HK"/>
              <a:t>Click to edit Master text styles</a:t>
            </a:r>
          </a:p>
          <a:p>
            <a:pPr lvl="1"/>
            <a:r>
              <a:rPr lang="en-US" altLang="zh-HK"/>
              <a:t>Second level</a:t>
            </a:r>
          </a:p>
          <a:p>
            <a:pPr lvl="2"/>
            <a:r>
              <a:rPr lang="en-US" altLang="zh-HK"/>
              <a:t>Third level</a:t>
            </a:r>
          </a:p>
          <a:p>
            <a:pPr lvl="3"/>
            <a:r>
              <a:rPr lang="en-US" altLang="zh-HK"/>
              <a:t>Fourth level</a:t>
            </a:r>
          </a:p>
          <a:p>
            <a:pPr lvl="4"/>
            <a:r>
              <a:rPr lang="en-US" altLang="zh-HK"/>
              <a:t>Fifth level</a:t>
            </a:r>
            <a:endParaRPr lang="zh-HK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28EAD4-6DF9-4BFD-AB32-6417FA05BA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6A430-03D1-4F46-A983-760FC3492287}" type="datetimeFigureOut">
              <a:rPr lang="zh-HK" altLang="en-US" smtClean="0"/>
              <a:t>1/12/2021</a:t>
            </a:fld>
            <a:endParaRPr lang="zh-HK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39C68E-27A2-4DB5-AF22-9ABFD1FDF2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FC1301-ED29-4BF4-A139-B5A182D782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B4AAF-A288-4456-8C2F-F9EA33C0AFDB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42509501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B2C580A-A5A0-4B85-8590-951312380CE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zh-HK"/>
              <a:t>Click to edit Master title style</a:t>
            </a:r>
            <a:endParaRPr lang="zh-HK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070264B-98CA-4F98-885B-4FA0B76954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zh-HK"/>
              <a:t>Click to edit Master text styles</a:t>
            </a:r>
          </a:p>
          <a:p>
            <a:pPr lvl="1"/>
            <a:r>
              <a:rPr lang="en-US" altLang="zh-HK"/>
              <a:t>Second level</a:t>
            </a:r>
          </a:p>
          <a:p>
            <a:pPr lvl="2"/>
            <a:r>
              <a:rPr lang="en-US" altLang="zh-HK"/>
              <a:t>Third level</a:t>
            </a:r>
          </a:p>
          <a:p>
            <a:pPr lvl="3"/>
            <a:r>
              <a:rPr lang="en-US" altLang="zh-HK"/>
              <a:t>Fourth level</a:t>
            </a:r>
          </a:p>
          <a:p>
            <a:pPr lvl="4"/>
            <a:r>
              <a:rPr lang="en-US" altLang="zh-HK"/>
              <a:t>Fifth level</a:t>
            </a:r>
            <a:endParaRPr lang="zh-HK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6975D9-E9EB-46F0-B7B6-A5270AA321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6A430-03D1-4F46-A983-760FC3492287}" type="datetimeFigureOut">
              <a:rPr lang="zh-HK" altLang="en-US" smtClean="0"/>
              <a:t>1/12/2021</a:t>
            </a:fld>
            <a:endParaRPr lang="zh-HK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3074D2-14FB-43E3-B51E-0037272D15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39C37C-6431-4FEE-A5B3-930100F9FA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B4AAF-A288-4456-8C2F-F9EA33C0AFDB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35179369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988FF9-0A36-4FA3-9E01-B33AC3079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/>
              <a:t>Click to edit Master title style</a:t>
            </a:r>
            <a:endParaRPr lang="zh-HK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671D04-EDA4-402E-BA0D-A5DDFF6229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HK"/>
              <a:t>Click to edit Master text styles</a:t>
            </a:r>
          </a:p>
          <a:p>
            <a:pPr lvl="1"/>
            <a:r>
              <a:rPr lang="en-US" altLang="zh-HK"/>
              <a:t>Second level</a:t>
            </a:r>
          </a:p>
          <a:p>
            <a:pPr lvl="2"/>
            <a:r>
              <a:rPr lang="en-US" altLang="zh-HK"/>
              <a:t>Third level</a:t>
            </a:r>
          </a:p>
          <a:p>
            <a:pPr lvl="3"/>
            <a:r>
              <a:rPr lang="en-US" altLang="zh-HK"/>
              <a:t>Fourth level</a:t>
            </a:r>
          </a:p>
          <a:p>
            <a:pPr lvl="4"/>
            <a:r>
              <a:rPr lang="en-US" altLang="zh-HK"/>
              <a:t>Fifth level</a:t>
            </a:r>
            <a:endParaRPr lang="zh-HK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038D8F-0A62-4852-A923-21FF6DBC0B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6A430-03D1-4F46-A983-760FC3492287}" type="datetimeFigureOut">
              <a:rPr lang="zh-HK" altLang="en-US" smtClean="0"/>
              <a:t>1/12/2021</a:t>
            </a:fld>
            <a:endParaRPr lang="zh-HK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E731E2-FF60-4DD1-B93D-36E0A69DCB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D9464C-85BC-4EA3-B51D-A55D802B3F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B4AAF-A288-4456-8C2F-F9EA33C0AFDB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4183231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0BEED0-8C7D-4FD9-8453-4119CA271C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HK"/>
              <a:t>Click to edit Master title style</a:t>
            </a:r>
            <a:endParaRPr lang="zh-HK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3304C9-13F4-4A25-89BD-FF4633A064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HK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7CA90F-E848-4DF2-AC04-10AC79D74A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6A430-03D1-4F46-A983-760FC3492287}" type="datetimeFigureOut">
              <a:rPr lang="zh-HK" altLang="en-US" smtClean="0"/>
              <a:t>1/12/2021</a:t>
            </a:fld>
            <a:endParaRPr lang="zh-HK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69F4BB-049E-4985-95F2-378AB239B7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BB1D20-A11D-486D-8CA7-516A4525F6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B4AAF-A288-4456-8C2F-F9EA33C0AFDB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21751490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14B433-FA9C-4CE2-B4E6-4BF0DC5F4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/>
              <a:t>Click to edit Master title style</a:t>
            </a:r>
            <a:endParaRPr lang="zh-HK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997BF7-3F7E-40AA-89CA-098E2A27E5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zh-HK"/>
              <a:t>Click to edit Master text styles</a:t>
            </a:r>
          </a:p>
          <a:p>
            <a:pPr lvl="1"/>
            <a:r>
              <a:rPr lang="en-US" altLang="zh-HK"/>
              <a:t>Second level</a:t>
            </a:r>
          </a:p>
          <a:p>
            <a:pPr lvl="2"/>
            <a:r>
              <a:rPr lang="en-US" altLang="zh-HK"/>
              <a:t>Third level</a:t>
            </a:r>
          </a:p>
          <a:p>
            <a:pPr lvl="3"/>
            <a:r>
              <a:rPr lang="en-US" altLang="zh-HK"/>
              <a:t>Fourth level</a:t>
            </a:r>
          </a:p>
          <a:p>
            <a:pPr lvl="4"/>
            <a:r>
              <a:rPr lang="en-US" altLang="zh-HK"/>
              <a:t>Fifth level</a:t>
            </a:r>
            <a:endParaRPr lang="zh-HK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AB6C3C-5F49-46A3-B95C-4D67F241A7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zh-HK"/>
              <a:t>Click to edit Master text styles</a:t>
            </a:r>
          </a:p>
          <a:p>
            <a:pPr lvl="1"/>
            <a:r>
              <a:rPr lang="en-US" altLang="zh-HK"/>
              <a:t>Second level</a:t>
            </a:r>
          </a:p>
          <a:p>
            <a:pPr lvl="2"/>
            <a:r>
              <a:rPr lang="en-US" altLang="zh-HK"/>
              <a:t>Third level</a:t>
            </a:r>
          </a:p>
          <a:p>
            <a:pPr lvl="3"/>
            <a:r>
              <a:rPr lang="en-US" altLang="zh-HK"/>
              <a:t>Fourth level</a:t>
            </a:r>
          </a:p>
          <a:p>
            <a:pPr lvl="4"/>
            <a:r>
              <a:rPr lang="en-US" altLang="zh-HK"/>
              <a:t>Fifth level</a:t>
            </a:r>
            <a:endParaRPr lang="zh-HK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32C858-A211-4AD0-8DED-7F56A0777D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6A430-03D1-4F46-A983-760FC3492287}" type="datetimeFigureOut">
              <a:rPr lang="zh-HK" altLang="en-US" smtClean="0"/>
              <a:t>1/12/2021</a:t>
            </a:fld>
            <a:endParaRPr lang="zh-HK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997B11-7238-4B69-9E97-B3E307DD90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FA3255-6286-400D-BDC2-1272C93959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B4AAF-A288-4456-8C2F-F9EA33C0AFDB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25731457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886A1-2EE1-4021-8221-0BD8A8BDC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zh-HK"/>
              <a:t>Click to edit Master title style</a:t>
            </a:r>
            <a:endParaRPr lang="zh-HK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5AC463-6B3E-4EF4-A30F-BFE038630E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HK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6F0008-3E1A-4EB2-A0CC-C26ED4305D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zh-HK"/>
              <a:t>Click to edit Master text styles</a:t>
            </a:r>
          </a:p>
          <a:p>
            <a:pPr lvl="1"/>
            <a:r>
              <a:rPr lang="en-US" altLang="zh-HK"/>
              <a:t>Second level</a:t>
            </a:r>
          </a:p>
          <a:p>
            <a:pPr lvl="2"/>
            <a:r>
              <a:rPr lang="en-US" altLang="zh-HK"/>
              <a:t>Third level</a:t>
            </a:r>
          </a:p>
          <a:p>
            <a:pPr lvl="3"/>
            <a:r>
              <a:rPr lang="en-US" altLang="zh-HK"/>
              <a:t>Fourth level</a:t>
            </a:r>
          </a:p>
          <a:p>
            <a:pPr lvl="4"/>
            <a:r>
              <a:rPr lang="en-US" altLang="zh-HK"/>
              <a:t>Fifth level</a:t>
            </a:r>
            <a:endParaRPr lang="zh-HK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D49AE22-E821-44C8-95C0-B46BC76C72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HK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93DCA3D-856A-4B96-A2F3-9635FEC5CF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zh-HK"/>
              <a:t>Click to edit Master text styles</a:t>
            </a:r>
          </a:p>
          <a:p>
            <a:pPr lvl="1"/>
            <a:r>
              <a:rPr lang="en-US" altLang="zh-HK"/>
              <a:t>Second level</a:t>
            </a:r>
          </a:p>
          <a:p>
            <a:pPr lvl="2"/>
            <a:r>
              <a:rPr lang="en-US" altLang="zh-HK"/>
              <a:t>Third level</a:t>
            </a:r>
          </a:p>
          <a:p>
            <a:pPr lvl="3"/>
            <a:r>
              <a:rPr lang="en-US" altLang="zh-HK"/>
              <a:t>Fourth level</a:t>
            </a:r>
          </a:p>
          <a:p>
            <a:pPr lvl="4"/>
            <a:r>
              <a:rPr lang="en-US" altLang="zh-HK"/>
              <a:t>Fifth level</a:t>
            </a:r>
            <a:endParaRPr lang="zh-HK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4ACB57A-7177-42B6-8412-81DD412D8A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6A430-03D1-4F46-A983-760FC3492287}" type="datetimeFigureOut">
              <a:rPr lang="zh-HK" altLang="en-US" smtClean="0"/>
              <a:t>1/12/2021</a:t>
            </a:fld>
            <a:endParaRPr lang="zh-HK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3DAE8E3-7FAA-4001-8D0E-1C9EE55480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31BF78F-27A9-48AC-B651-4B22CB14F7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B4AAF-A288-4456-8C2F-F9EA33C0AFDB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32817895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5E1B39-3C27-44D9-A86D-B5B0EB508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/>
              <a:t>Click to edit Master title style</a:t>
            </a:r>
            <a:endParaRPr lang="zh-HK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0A7219-4938-4357-8318-F927B8DD28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6A430-03D1-4F46-A983-760FC3492287}" type="datetimeFigureOut">
              <a:rPr lang="zh-HK" altLang="en-US" smtClean="0"/>
              <a:t>1/12/2021</a:t>
            </a:fld>
            <a:endParaRPr lang="zh-HK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616F2C-E8F0-48FC-9F05-358AE6FBF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1AF88D-9E6A-4F40-9011-3DAA3BCB5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B4AAF-A288-4456-8C2F-F9EA33C0AFDB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21700174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AB6A912-E29E-466D-93A3-A0CF014371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6A430-03D1-4F46-A983-760FC3492287}" type="datetimeFigureOut">
              <a:rPr lang="zh-HK" altLang="en-US" smtClean="0"/>
              <a:t>1/12/2021</a:t>
            </a:fld>
            <a:endParaRPr lang="zh-HK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59524F7-3579-4CC9-B039-FF80060CFA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ADF478-2D83-4582-AFDF-6A471202BE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B4AAF-A288-4456-8C2F-F9EA33C0AFDB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74099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9BBF45-49DC-4C00-881B-5C2398BAE7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HK"/>
              <a:t>Click to edit Master title style</a:t>
            </a:r>
            <a:endParaRPr lang="zh-HK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E90FC4-E5A7-4076-A12B-1802350FCF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HK"/>
              <a:t>Click to edit Master text styles</a:t>
            </a:r>
          </a:p>
          <a:p>
            <a:pPr lvl="1"/>
            <a:r>
              <a:rPr lang="en-US" altLang="zh-HK"/>
              <a:t>Second level</a:t>
            </a:r>
          </a:p>
          <a:p>
            <a:pPr lvl="2"/>
            <a:r>
              <a:rPr lang="en-US" altLang="zh-HK"/>
              <a:t>Third level</a:t>
            </a:r>
          </a:p>
          <a:p>
            <a:pPr lvl="3"/>
            <a:r>
              <a:rPr lang="en-US" altLang="zh-HK"/>
              <a:t>Fourth level</a:t>
            </a:r>
          </a:p>
          <a:p>
            <a:pPr lvl="4"/>
            <a:r>
              <a:rPr lang="en-US" altLang="zh-HK"/>
              <a:t>Fifth level</a:t>
            </a:r>
            <a:endParaRPr lang="zh-HK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ED639F-0419-4F37-A318-0C0FBBD908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HK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76F6D5-D1F3-4006-801A-EBF8BA035F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6A430-03D1-4F46-A983-760FC3492287}" type="datetimeFigureOut">
              <a:rPr lang="zh-HK" altLang="en-US" smtClean="0"/>
              <a:t>1/12/2021</a:t>
            </a:fld>
            <a:endParaRPr lang="zh-HK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CE7881-FF59-42BA-9906-58660760B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D864DB-77E2-42E4-AA8E-8953297E0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B4AAF-A288-4456-8C2F-F9EA33C0AFDB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39110404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71C323-745B-464B-8EF2-7164A44F26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HK"/>
              <a:t>Click to edit Master title style</a:t>
            </a:r>
            <a:endParaRPr lang="zh-HK" alt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02431C7-B7B4-4EFA-9BA6-B1218F031A7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HK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88BF02-CCAB-4BFC-B6AD-C53CE4AA07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HK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2C8120-0141-41B7-9E3D-AD14253BB2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6A430-03D1-4F46-A983-760FC3492287}" type="datetimeFigureOut">
              <a:rPr lang="zh-HK" altLang="en-US" smtClean="0"/>
              <a:t>1/12/2021</a:t>
            </a:fld>
            <a:endParaRPr lang="zh-HK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EFC91F-0290-48F5-88F6-CBAA750F53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41497D-396B-4588-9F9C-81B9994DE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B4AAF-A288-4456-8C2F-F9EA33C0AFDB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42047586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5B75311-454A-4459-BE35-83EFE24B63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HK"/>
              <a:t>Click to edit Master title style</a:t>
            </a:r>
            <a:endParaRPr lang="zh-HK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0DAB57-8772-41A6-BF3E-BF14E59585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HK"/>
              <a:t>Click to edit Master text styles</a:t>
            </a:r>
          </a:p>
          <a:p>
            <a:pPr lvl="1"/>
            <a:r>
              <a:rPr lang="en-US" altLang="zh-HK"/>
              <a:t>Second level</a:t>
            </a:r>
          </a:p>
          <a:p>
            <a:pPr lvl="2"/>
            <a:r>
              <a:rPr lang="en-US" altLang="zh-HK"/>
              <a:t>Third level</a:t>
            </a:r>
          </a:p>
          <a:p>
            <a:pPr lvl="3"/>
            <a:r>
              <a:rPr lang="en-US" altLang="zh-HK"/>
              <a:t>Fourth level</a:t>
            </a:r>
          </a:p>
          <a:p>
            <a:pPr lvl="4"/>
            <a:r>
              <a:rPr lang="en-US" altLang="zh-HK"/>
              <a:t>Fifth level</a:t>
            </a:r>
            <a:endParaRPr lang="zh-HK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E1A7BB-042C-4A8D-B5AD-73A0525DFA5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6A430-03D1-4F46-A983-760FC3492287}" type="datetimeFigureOut">
              <a:rPr lang="zh-HK" altLang="en-US" smtClean="0"/>
              <a:t>1/12/2021</a:t>
            </a:fld>
            <a:endParaRPr lang="zh-HK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4BBBEE-6359-4449-AF65-7F61937D2F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HK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222285-76A7-4A89-9987-DEBDD1EDB3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AB4AAF-A288-4456-8C2F-F9EA33C0AFDB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12112403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H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5.sv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7" Type="http://schemas.openxmlformats.org/officeDocument/2006/relationships/image" Target="../media/image20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text, bicycle, outdoor&#10;&#10;Description automatically generated">
            <a:extLst>
              <a:ext uri="{FF2B5EF4-FFF2-40B4-BE49-F238E27FC236}">
                <a16:creationId xmlns:a16="http://schemas.microsoft.com/office/drawing/2014/main" id="{C6DE70EF-A94D-4323-BF11-E7970B5C8F2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2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9FA68F-DBA7-4658-9EF3-8543B7FDAA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22021" y="3231931"/>
            <a:ext cx="3852041" cy="1834056"/>
          </a:xfrm>
        </p:spPr>
        <p:txBody>
          <a:bodyPr>
            <a:normAutofit/>
          </a:bodyPr>
          <a:lstStyle/>
          <a:p>
            <a:r>
              <a:rPr lang="en-US" altLang="zh-HK" sz="400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Case Study</a:t>
            </a:r>
            <a:endParaRPr lang="zh-HK" altLang="en-US" sz="4000" dirty="0">
              <a:solidFill>
                <a:schemeClr val="tx1">
                  <a:lumMod val="85000"/>
                  <a:lumOff val="15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5D7AC71-6D50-465B-8E96-6A56C35364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82910" y="5242675"/>
            <a:ext cx="4330262" cy="683284"/>
          </a:xfrm>
        </p:spPr>
        <p:txBody>
          <a:bodyPr>
            <a:normAutofit fontScale="55000" lnSpcReduction="20000"/>
          </a:bodyPr>
          <a:lstStyle/>
          <a:p>
            <a:pPr algn="l"/>
            <a:endParaRPr lang="zh-HK" altLang="en-US" sz="1800" b="0" i="0" u="none" strike="noStrike" baseline="0">
              <a:solidFill>
                <a:schemeClr val="accent3">
                  <a:lumMod val="50000"/>
                </a:schemeClr>
              </a:solidFill>
              <a:latin typeface="Open Sans" panose="020B0606030504020204" pitchFamily="34" charset="0"/>
            </a:endParaRPr>
          </a:p>
          <a:p>
            <a:r>
              <a:rPr lang="en-US" altLang="zh-HK" sz="1800" b="0" i="0" u="none" strike="noStrike" baseline="0">
                <a:solidFill>
                  <a:schemeClr val="accent3">
                    <a:lumMod val="50000"/>
                  </a:schemeClr>
                </a:solidFill>
                <a:latin typeface="Open Sans" panose="020B0606030504020204" pitchFamily="34" charset="0"/>
              </a:rPr>
              <a:t> </a:t>
            </a:r>
            <a:r>
              <a:rPr lang="en-US" altLang="zh-HK" sz="4300">
                <a:solidFill>
                  <a:schemeClr val="accent3">
                    <a:lumMod val="50000"/>
                  </a:schemeClr>
                </a:solidFill>
                <a:latin typeface="Aharoni" panose="02010803020104030203" pitchFamily="2" charset="-79"/>
                <a:ea typeface="+mj-ea"/>
                <a:cs typeface="Aharoni" panose="02010803020104030203" pitchFamily="2" charset="-79"/>
              </a:rPr>
              <a:t>Cyclistic bike-share analysis</a:t>
            </a:r>
            <a:endParaRPr lang="zh-HK" altLang="en-US" sz="4300" dirty="0">
              <a:solidFill>
                <a:schemeClr val="accent3">
                  <a:lumMod val="50000"/>
                </a:schemeClr>
              </a:solidFill>
              <a:latin typeface="Aharoni" panose="02010803020104030203" pitchFamily="2" charset="-79"/>
              <a:ea typeface="+mj-ea"/>
              <a:cs typeface="Aharoni" panose="02010803020104030203" pitchFamily="2" charset="-79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7BDAD04E-3175-4090-AC08-50F584286E1D}"/>
              </a:ext>
            </a:extLst>
          </p:cNvPr>
          <p:cNvSpPr/>
          <p:nvPr/>
        </p:nvSpPr>
        <p:spPr>
          <a:xfrm>
            <a:off x="-17756" y="-8878"/>
            <a:ext cx="488273" cy="626763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7347271-418A-4507-9429-C11AE195616B}"/>
              </a:ext>
            </a:extLst>
          </p:cNvPr>
          <p:cNvSpPr/>
          <p:nvPr/>
        </p:nvSpPr>
        <p:spPr>
          <a:xfrm>
            <a:off x="11874062" y="-8879"/>
            <a:ext cx="335713" cy="343787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B053CA4-6D84-47FF-810C-FB09228B8CCF}"/>
              </a:ext>
            </a:extLst>
          </p:cNvPr>
          <p:cNvSpPr/>
          <p:nvPr/>
        </p:nvSpPr>
        <p:spPr>
          <a:xfrm>
            <a:off x="677085" y="0"/>
            <a:ext cx="45719" cy="260040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8682E36-E4A5-4AFC-A7C1-22CB212E557B}"/>
              </a:ext>
            </a:extLst>
          </p:cNvPr>
          <p:cNvSpPr/>
          <p:nvPr/>
        </p:nvSpPr>
        <p:spPr>
          <a:xfrm flipH="1">
            <a:off x="990614" y="-8879"/>
            <a:ext cx="45719" cy="195160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8EA7A98-10D8-4E98-83CD-3B1BC271EF1E}"/>
              </a:ext>
            </a:extLst>
          </p:cNvPr>
          <p:cNvSpPr/>
          <p:nvPr/>
        </p:nvSpPr>
        <p:spPr>
          <a:xfrm flipH="1">
            <a:off x="1258424" y="-975804"/>
            <a:ext cx="45719" cy="195160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6433208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8">
            <a:extLst>
              <a:ext uri="{FF2B5EF4-FFF2-40B4-BE49-F238E27FC236}">
                <a16:creationId xmlns:a16="http://schemas.microsoft.com/office/drawing/2014/main" id="{35DB3719-6FDC-4E5D-891D-FF40B7300F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1E652B-1140-42DE-B2FE-4176710CC3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HK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Black" panose="020B0A04020102020204" pitchFamily="34" charset="0"/>
              </a:rPr>
              <a:t>Content</a:t>
            </a:r>
            <a:endParaRPr lang="zh-HK" altLang="en-US" sz="4000" dirty="0">
              <a:solidFill>
                <a:schemeClr val="tx1">
                  <a:lumMod val="75000"/>
                  <a:lumOff val="2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23" name="sketch line">
            <a:extLst>
              <a:ext uri="{FF2B5EF4-FFF2-40B4-BE49-F238E27FC236}">
                <a16:creationId xmlns:a16="http://schemas.microsoft.com/office/drawing/2014/main" id="{E0CBAC23-2E3F-4A90-BA59-F8299F6A5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1865313"/>
            <a:ext cx="10424160" cy="18288"/>
          </a:xfrm>
          <a:custGeom>
            <a:avLst/>
            <a:gdLst>
              <a:gd name="connsiteX0" fmla="*/ 0 w 10424160"/>
              <a:gd name="connsiteY0" fmla="*/ 0 h 18288"/>
              <a:gd name="connsiteX1" fmla="*/ 903427 w 10424160"/>
              <a:gd name="connsiteY1" fmla="*/ 0 h 18288"/>
              <a:gd name="connsiteX2" fmla="*/ 1389888 w 10424160"/>
              <a:gd name="connsiteY2" fmla="*/ 0 h 18288"/>
              <a:gd name="connsiteX3" fmla="*/ 2189074 w 10424160"/>
              <a:gd name="connsiteY3" fmla="*/ 0 h 18288"/>
              <a:gd name="connsiteX4" fmla="*/ 2675534 w 10424160"/>
              <a:gd name="connsiteY4" fmla="*/ 0 h 18288"/>
              <a:gd name="connsiteX5" fmla="*/ 3370478 w 10424160"/>
              <a:gd name="connsiteY5" fmla="*/ 0 h 18288"/>
              <a:gd name="connsiteX6" fmla="*/ 4169664 w 10424160"/>
              <a:gd name="connsiteY6" fmla="*/ 0 h 18288"/>
              <a:gd name="connsiteX7" fmla="*/ 4551883 w 10424160"/>
              <a:gd name="connsiteY7" fmla="*/ 0 h 18288"/>
              <a:gd name="connsiteX8" fmla="*/ 4934102 w 10424160"/>
              <a:gd name="connsiteY8" fmla="*/ 0 h 18288"/>
              <a:gd name="connsiteX9" fmla="*/ 5837530 w 10424160"/>
              <a:gd name="connsiteY9" fmla="*/ 0 h 18288"/>
              <a:gd name="connsiteX10" fmla="*/ 6532474 w 10424160"/>
              <a:gd name="connsiteY10" fmla="*/ 0 h 18288"/>
              <a:gd name="connsiteX11" fmla="*/ 6914693 w 10424160"/>
              <a:gd name="connsiteY11" fmla="*/ 0 h 18288"/>
              <a:gd name="connsiteX12" fmla="*/ 7609637 w 10424160"/>
              <a:gd name="connsiteY12" fmla="*/ 0 h 18288"/>
              <a:gd name="connsiteX13" fmla="*/ 8513064 w 10424160"/>
              <a:gd name="connsiteY13" fmla="*/ 0 h 18288"/>
              <a:gd name="connsiteX14" fmla="*/ 9103766 w 10424160"/>
              <a:gd name="connsiteY14" fmla="*/ 0 h 18288"/>
              <a:gd name="connsiteX15" fmla="*/ 9694469 w 10424160"/>
              <a:gd name="connsiteY15" fmla="*/ 0 h 18288"/>
              <a:gd name="connsiteX16" fmla="*/ 10424160 w 10424160"/>
              <a:gd name="connsiteY16" fmla="*/ 0 h 18288"/>
              <a:gd name="connsiteX17" fmla="*/ 10424160 w 10424160"/>
              <a:gd name="connsiteY17" fmla="*/ 18288 h 18288"/>
              <a:gd name="connsiteX18" fmla="*/ 9729216 w 10424160"/>
              <a:gd name="connsiteY18" fmla="*/ 18288 h 18288"/>
              <a:gd name="connsiteX19" fmla="*/ 8930030 w 10424160"/>
              <a:gd name="connsiteY19" fmla="*/ 18288 h 18288"/>
              <a:gd name="connsiteX20" fmla="*/ 8130845 w 10424160"/>
              <a:gd name="connsiteY20" fmla="*/ 18288 h 18288"/>
              <a:gd name="connsiteX21" fmla="*/ 7644384 w 10424160"/>
              <a:gd name="connsiteY21" fmla="*/ 18288 h 18288"/>
              <a:gd name="connsiteX22" fmla="*/ 6740957 w 10424160"/>
              <a:gd name="connsiteY22" fmla="*/ 18288 h 18288"/>
              <a:gd name="connsiteX23" fmla="*/ 6046013 w 10424160"/>
              <a:gd name="connsiteY23" fmla="*/ 18288 h 18288"/>
              <a:gd name="connsiteX24" fmla="*/ 5663794 w 10424160"/>
              <a:gd name="connsiteY24" fmla="*/ 18288 h 18288"/>
              <a:gd name="connsiteX25" fmla="*/ 4968850 w 10424160"/>
              <a:gd name="connsiteY25" fmla="*/ 18288 h 18288"/>
              <a:gd name="connsiteX26" fmla="*/ 4378147 w 10424160"/>
              <a:gd name="connsiteY26" fmla="*/ 18288 h 18288"/>
              <a:gd name="connsiteX27" fmla="*/ 3787445 w 10424160"/>
              <a:gd name="connsiteY27" fmla="*/ 18288 h 18288"/>
              <a:gd name="connsiteX28" fmla="*/ 3196742 w 10424160"/>
              <a:gd name="connsiteY28" fmla="*/ 18288 h 18288"/>
              <a:gd name="connsiteX29" fmla="*/ 2606040 w 10424160"/>
              <a:gd name="connsiteY29" fmla="*/ 18288 h 18288"/>
              <a:gd name="connsiteX30" fmla="*/ 1806854 w 10424160"/>
              <a:gd name="connsiteY30" fmla="*/ 18288 h 18288"/>
              <a:gd name="connsiteX31" fmla="*/ 1111910 w 10424160"/>
              <a:gd name="connsiteY31" fmla="*/ 18288 h 18288"/>
              <a:gd name="connsiteX32" fmla="*/ 729691 w 10424160"/>
              <a:gd name="connsiteY32" fmla="*/ 18288 h 18288"/>
              <a:gd name="connsiteX33" fmla="*/ 0 w 10424160"/>
              <a:gd name="connsiteY33" fmla="*/ 18288 h 18288"/>
              <a:gd name="connsiteX34" fmla="*/ 0 w 10424160"/>
              <a:gd name="connsiteY34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4160" h="18288" fill="none" extrusionOk="0">
                <a:moveTo>
                  <a:pt x="0" y="0"/>
                </a:moveTo>
                <a:cubicBezTo>
                  <a:pt x="251416" y="-3874"/>
                  <a:pt x="479411" y="-20508"/>
                  <a:pt x="903427" y="0"/>
                </a:cubicBezTo>
                <a:cubicBezTo>
                  <a:pt x="1327443" y="20508"/>
                  <a:pt x="1177990" y="-7387"/>
                  <a:pt x="1389888" y="0"/>
                </a:cubicBezTo>
                <a:cubicBezTo>
                  <a:pt x="1601786" y="7387"/>
                  <a:pt x="1928602" y="-6697"/>
                  <a:pt x="2189074" y="0"/>
                </a:cubicBezTo>
                <a:cubicBezTo>
                  <a:pt x="2449546" y="6697"/>
                  <a:pt x="2440085" y="-21144"/>
                  <a:pt x="2675534" y="0"/>
                </a:cubicBezTo>
                <a:cubicBezTo>
                  <a:pt x="2910983" y="21144"/>
                  <a:pt x="3026158" y="-11124"/>
                  <a:pt x="3370478" y="0"/>
                </a:cubicBezTo>
                <a:cubicBezTo>
                  <a:pt x="3714798" y="11124"/>
                  <a:pt x="3864539" y="-10660"/>
                  <a:pt x="4169664" y="0"/>
                </a:cubicBezTo>
                <a:cubicBezTo>
                  <a:pt x="4474789" y="10660"/>
                  <a:pt x="4471218" y="16488"/>
                  <a:pt x="4551883" y="0"/>
                </a:cubicBezTo>
                <a:cubicBezTo>
                  <a:pt x="4632548" y="-16488"/>
                  <a:pt x="4786830" y="7986"/>
                  <a:pt x="4934102" y="0"/>
                </a:cubicBezTo>
                <a:cubicBezTo>
                  <a:pt x="5081374" y="-7986"/>
                  <a:pt x="5575881" y="-33003"/>
                  <a:pt x="5837530" y="0"/>
                </a:cubicBezTo>
                <a:cubicBezTo>
                  <a:pt x="6099179" y="33003"/>
                  <a:pt x="6305895" y="14170"/>
                  <a:pt x="6532474" y="0"/>
                </a:cubicBezTo>
                <a:cubicBezTo>
                  <a:pt x="6759053" y="-14170"/>
                  <a:pt x="6726707" y="16121"/>
                  <a:pt x="6914693" y="0"/>
                </a:cubicBezTo>
                <a:cubicBezTo>
                  <a:pt x="7102679" y="-16121"/>
                  <a:pt x="7397857" y="32594"/>
                  <a:pt x="7609637" y="0"/>
                </a:cubicBezTo>
                <a:cubicBezTo>
                  <a:pt x="7821417" y="-32594"/>
                  <a:pt x="8141235" y="-3745"/>
                  <a:pt x="8513064" y="0"/>
                </a:cubicBezTo>
                <a:cubicBezTo>
                  <a:pt x="8884893" y="3745"/>
                  <a:pt x="8877548" y="3359"/>
                  <a:pt x="9103766" y="0"/>
                </a:cubicBezTo>
                <a:cubicBezTo>
                  <a:pt x="9329984" y="-3359"/>
                  <a:pt x="9545570" y="-17843"/>
                  <a:pt x="9694469" y="0"/>
                </a:cubicBezTo>
                <a:cubicBezTo>
                  <a:pt x="9843368" y="17843"/>
                  <a:pt x="10162477" y="-1217"/>
                  <a:pt x="10424160" y="0"/>
                </a:cubicBezTo>
                <a:cubicBezTo>
                  <a:pt x="10424498" y="7640"/>
                  <a:pt x="10423710" y="11289"/>
                  <a:pt x="10424160" y="18288"/>
                </a:cubicBezTo>
                <a:cubicBezTo>
                  <a:pt x="10184680" y="20716"/>
                  <a:pt x="10034768" y="-9357"/>
                  <a:pt x="9729216" y="18288"/>
                </a:cubicBezTo>
                <a:cubicBezTo>
                  <a:pt x="9423664" y="45933"/>
                  <a:pt x="9309220" y="36372"/>
                  <a:pt x="8930030" y="18288"/>
                </a:cubicBezTo>
                <a:cubicBezTo>
                  <a:pt x="8550840" y="204"/>
                  <a:pt x="8513376" y="34707"/>
                  <a:pt x="8130845" y="18288"/>
                </a:cubicBezTo>
                <a:cubicBezTo>
                  <a:pt x="7748315" y="1869"/>
                  <a:pt x="7864674" y="19659"/>
                  <a:pt x="7644384" y="18288"/>
                </a:cubicBezTo>
                <a:cubicBezTo>
                  <a:pt x="7424094" y="16917"/>
                  <a:pt x="6947001" y="55680"/>
                  <a:pt x="6740957" y="18288"/>
                </a:cubicBezTo>
                <a:cubicBezTo>
                  <a:pt x="6534913" y="-19104"/>
                  <a:pt x="6313809" y="33391"/>
                  <a:pt x="6046013" y="18288"/>
                </a:cubicBezTo>
                <a:cubicBezTo>
                  <a:pt x="5778217" y="3185"/>
                  <a:pt x="5786775" y="1439"/>
                  <a:pt x="5663794" y="18288"/>
                </a:cubicBezTo>
                <a:cubicBezTo>
                  <a:pt x="5540813" y="35137"/>
                  <a:pt x="5204724" y="25434"/>
                  <a:pt x="4968850" y="18288"/>
                </a:cubicBezTo>
                <a:cubicBezTo>
                  <a:pt x="4732976" y="11142"/>
                  <a:pt x="4559928" y="34568"/>
                  <a:pt x="4378147" y="18288"/>
                </a:cubicBezTo>
                <a:cubicBezTo>
                  <a:pt x="4196366" y="2008"/>
                  <a:pt x="3992200" y="35409"/>
                  <a:pt x="3787445" y="18288"/>
                </a:cubicBezTo>
                <a:cubicBezTo>
                  <a:pt x="3582690" y="1167"/>
                  <a:pt x="3488876" y="-7583"/>
                  <a:pt x="3196742" y="18288"/>
                </a:cubicBezTo>
                <a:cubicBezTo>
                  <a:pt x="2904608" y="44159"/>
                  <a:pt x="2729828" y="45906"/>
                  <a:pt x="2606040" y="18288"/>
                </a:cubicBezTo>
                <a:cubicBezTo>
                  <a:pt x="2482252" y="-9330"/>
                  <a:pt x="2000672" y="-5498"/>
                  <a:pt x="1806854" y="18288"/>
                </a:cubicBezTo>
                <a:cubicBezTo>
                  <a:pt x="1613036" y="42074"/>
                  <a:pt x="1310933" y="-4240"/>
                  <a:pt x="1111910" y="18288"/>
                </a:cubicBezTo>
                <a:cubicBezTo>
                  <a:pt x="912887" y="40816"/>
                  <a:pt x="891560" y="1701"/>
                  <a:pt x="729691" y="18288"/>
                </a:cubicBezTo>
                <a:cubicBezTo>
                  <a:pt x="567822" y="34875"/>
                  <a:pt x="203025" y="34462"/>
                  <a:pt x="0" y="18288"/>
                </a:cubicBezTo>
                <a:cubicBezTo>
                  <a:pt x="-82" y="11708"/>
                  <a:pt x="-178" y="8956"/>
                  <a:pt x="0" y="0"/>
                </a:cubicBezTo>
                <a:close/>
              </a:path>
              <a:path w="10424160" h="18288" stroke="0" extrusionOk="0">
                <a:moveTo>
                  <a:pt x="0" y="0"/>
                </a:moveTo>
                <a:cubicBezTo>
                  <a:pt x="119910" y="17195"/>
                  <a:pt x="345032" y="1652"/>
                  <a:pt x="590702" y="0"/>
                </a:cubicBezTo>
                <a:cubicBezTo>
                  <a:pt x="836372" y="-1652"/>
                  <a:pt x="830717" y="-10944"/>
                  <a:pt x="972922" y="0"/>
                </a:cubicBezTo>
                <a:cubicBezTo>
                  <a:pt x="1115127" y="10944"/>
                  <a:pt x="1638708" y="17269"/>
                  <a:pt x="1876349" y="0"/>
                </a:cubicBezTo>
                <a:cubicBezTo>
                  <a:pt x="2113990" y="-17269"/>
                  <a:pt x="2263529" y="27642"/>
                  <a:pt x="2467051" y="0"/>
                </a:cubicBezTo>
                <a:cubicBezTo>
                  <a:pt x="2670573" y="-27642"/>
                  <a:pt x="2867743" y="-1552"/>
                  <a:pt x="3057754" y="0"/>
                </a:cubicBezTo>
                <a:cubicBezTo>
                  <a:pt x="3247765" y="1552"/>
                  <a:pt x="3729099" y="45169"/>
                  <a:pt x="3961181" y="0"/>
                </a:cubicBezTo>
                <a:cubicBezTo>
                  <a:pt x="4193263" y="-45169"/>
                  <a:pt x="4313735" y="4067"/>
                  <a:pt x="4447642" y="0"/>
                </a:cubicBezTo>
                <a:cubicBezTo>
                  <a:pt x="4581549" y="-4067"/>
                  <a:pt x="5123626" y="11867"/>
                  <a:pt x="5351069" y="0"/>
                </a:cubicBezTo>
                <a:cubicBezTo>
                  <a:pt x="5578512" y="-11867"/>
                  <a:pt x="6044105" y="-19983"/>
                  <a:pt x="6254496" y="0"/>
                </a:cubicBezTo>
                <a:cubicBezTo>
                  <a:pt x="6464887" y="19983"/>
                  <a:pt x="6664731" y="4232"/>
                  <a:pt x="6949440" y="0"/>
                </a:cubicBezTo>
                <a:cubicBezTo>
                  <a:pt x="7234149" y="-4232"/>
                  <a:pt x="7497205" y="28731"/>
                  <a:pt x="7852867" y="0"/>
                </a:cubicBezTo>
                <a:cubicBezTo>
                  <a:pt x="8208529" y="-28731"/>
                  <a:pt x="8287556" y="2616"/>
                  <a:pt x="8443570" y="0"/>
                </a:cubicBezTo>
                <a:cubicBezTo>
                  <a:pt x="8599584" y="-2616"/>
                  <a:pt x="8871283" y="-14113"/>
                  <a:pt x="9034272" y="0"/>
                </a:cubicBezTo>
                <a:cubicBezTo>
                  <a:pt x="9197261" y="14113"/>
                  <a:pt x="9604978" y="-35623"/>
                  <a:pt x="9833458" y="0"/>
                </a:cubicBezTo>
                <a:cubicBezTo>
                  <a:pt x="10061938" y="35623"/>
                  <a:pt x="10231944" y="-8194"/>
                  <a:pt x="10424160" y="0"/>
                </a:cubicBezTo>
                <a:cubicBezTo>
                  <a:pt x="10424285" y="4395"/>
                  <a:pt x="10424085" y="9776"/>
                  <a:pt x="10424160" y="18288"/>
                </a:cubicBezTo>
                <a:cubicBezTo>
                  <a:pt x="10058736" y="-5772"/>
                  <a:pt x="9942989" y="-18764"/>
                  <a:pt x="9624974" y="18288"/>
                </a:cubicBezTo>
                <a:cubicBezTo>
                  <a:pt x="9306959" y="55340"/>
                  <a:pt x="9229263" y="24995"/>
                  <a:pt x="8930030" y="18288"/>
                </a:cubicBezTo>
                <a:cubicBezTo>
                  <a:pt x="8630797" y="11581"/>
                  <a:pt x="8647263" y="10931"/>
                  <a:pt x="8547811" y="18288"/>
                </a:cubicBezTo>
                <a:cubicBezTo>
                  <a:pt x="8448359" y="25645"/>
                  <a:pt x="8173221" y="219"/>
                  <a:pt x="8061350" y="18288"/>
                </a:cubicBezTo>
                <a:cubicBezTo>
                  <a:pt x="7949479" y="36357"/>
                  <a:pt x="7437002" y="17516"/>
                  <a:pt x="7157923" y="18288"/>
                </a:cubicBezTo>
                <a:cubicBezTo>
                  <a:pt x="6878844" y="19060"/>
                  <a:pt x="6610241" y="8864"/>
                  <a:pt x="6462979" y="18288"/>
                </a:cubicBezTo>
                <a:cubicBezTo>
                  <a:pt x="6315717" y="27712"/>
                  <a:pt x="6124879" y="4989"/>
                  <a:pt x="5976518" y="18288"/>
                </a:cubicBezTo>
                <a:cubicBezTo>
                  <a:pt x="5828157" y="31587"/>
                  <a:pt x="5566880" y="7112"/>
                  <a:pt x="5281574" y="18288"/>
                </a:cubicBezTo>
                <a:cubicBezTo>
                  <a:pt x="4996268" y="29464"/>
                  <a:pt x="5085614" y="20493"/>
                  <a:pt x="4899355" y="18288"/>
                </a:cubicBezTo>
                <a:cubicBezTo>
                  <a:pt x="4713096" y="16083"/>
                  <a:pt x="4606138" y="34359"/>
                  <a:pt x="4517136" y="18288"/>
                </a:cubicBezTo>
                <a:cubicBezTo>
                  <a:pt x="4428134" y="2217"/>
                  <a:pt x="4125335" y="52414"/>
                  <a:pt x="3822192" y="18288"/>
                </a:cubicBezTo>
                <a:cubicBezTo>
                  <a:pt x="3519049" y="-15838"/>
                  <a:pt x="3453132" y="3859"/>
                  <a:pt x="3335731" y="18288"/>
                </a:cubicBezTo>
                <a:cubicBezTo>
                  <a:pt x="3218330" y="32717"/>
                  <a:pt x="2718749" y="-13936"/>
                  <a:pt x="2536546" y="18288"/>
                </a:cubicBezTo>
                <a:cubicBezTo>
                  <a:pt x="2354343" y="50512"/>
                  <a:pt x="2190669" y="3238"/>
                  <a:pt x="2050085" y="18288"/>
                </a:cubicBezTo>
                <a:cubicBezTo>
                  <a:pt x="1909501" y="33338"/>
                  <a:pt x="1520975" y="3062"/>
                  <a:pt x="1250899" y="18288"/>
                </a:cubicBezTo>
                <a:cubicBezTo>
                  <a:pt x="980823" y="33514"/>
                  <a:pt x="992936" y="28036"/>
                  <a:pt x="868680" y="18288"/>
                </a:cubicBezTo>
                <a:cubicBezTo>
                  <a:pt x="744424" y="8540"/>
                  <a:pt x="230364" y="33365"/>
                  <a:pt x="0" y="18288"/>
                </a:cubicBezTo>
                <a:cubicBezTo>
                  <a:pt x="-504" y="12101"/>
                  <a:pt x="-591" y="7719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: Diagonal Corners Rounded 31">
            <a:extLst>
              <a:ext uri="{FF2B5EF4-FFF2-40B4-BE49-F238E27FC236}">
                <a16:creationId xmlns:a16="http://schemas.microsoft.com/office/drawing/2014/main" id="{6168DF87-C324-420E-90E9-CF0FFE93A719}"/>
              </a:ext>
            </a:extLst>
          </p:cNvPr>
          <p:cNvSpPr/>
          <p:nvPr/>
        </p:nvSpPr>
        <p:spPr>
          <a:xfrm>
            <a:off x="1137254" y="3284946"/>
            <a:ext cx="932871" cy="932871"/>
          </a:xfrm>
          <a:prstGeom prst="round2DiagRect">
            <a:avLst>
              <a:gd name="adj1" fmla="val 29727"/>
              <a:gd name="adj2" fmla="val 0"/>
            </a:avLst>
          </a:prstGeom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/>
        </p:style>
      </p:sp>
      <p:sp>
        <p:nvSpPr>
          <p:cNvPr id="36" name="Rectangle 35" descr="Store">
            <a:extLst>
              <a:ext uri="{FF2B5EF4-FFF2-40B4-BE49-F238E27FC236}">
                <a16:creationId xmlns:a16="http://schemas.microsoft.com/office/drawing/2014/main" id="{02FD4076-80DC-43FC-91A4-72E8802DA421}"/>
              </a:ext>
            </a:extLst>
          </p:cNvPr>
          <p:cNvSpPr/>
          <p:nvPr/>
        </p:nvSpPr>
        <p:spPr>
          <a:xfrm>
            <a:off x="1336063" y="3483755"/>
            <a:ext cx="535253" cy="535253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5A43FB26-B203-4177-BB06-4B646A05395C}"/>
              </a:ext>
            </a:extLst>
          </p:cNvPr>
          <p:cNvSpPr/>
          <p:nvPr/>
        </p:nvSpPr>
        <p:spPr>
          <a:xfrm>
            <a:off x="839041" y="4508384"/>
            <a:ext cx="1529296" cy="611718"/>
          </a:xfrm>
          <a:custGeom>
            <a:avLst/>
            <a:gdLst>
              <a:gd name="connsiteX0" fmla="*/ 0 w 1529296"/>
              <a:gd name="connsiteY0" fmla="*/ 0 h 611718"/>
              <a:gd name="connsiteX1" fmla="*/ 1529296 w 1529296"/>
              <a:gd name="connsiteY1" fmla="*/ 0 h 611718"/>
              <a:gd name="connsiteX2" fmla="*/ 1529296 w 1529296"/>
              <a:gd name="connsiteY2" fmla="*/ 611718 h 611718"/>
              <a:gd name="connsiteX3" fmla="*/ 0 w 1529296"/>
              <a:gd name="connsiteY3" fmla="*/ 611718 h 611718"/>
              <a:gd name="connsiteX4" fmla="*/ 0 w 1529296"/>
              <a:gd name="connsiteY4" fmla="*/ 0 h 611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9296" h="611718">
                <a:moveTo>
                  <a:pt x="0" y="0"/>
                </a:moveTo>
                <a:lnTo>
                  <a:pt x="1529296" y="0"/>
                </a:lnTo>
                <a:lnTo>
                  <a:pt x="1529296" y="611718"/>
                </a:lnTo>
                <a:lnTo>
                  <a:pt x="0" y="61171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accent2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accent2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accent2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accent2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  <a:defRPr cap="all"/>
            </a:pPr>
            <a:r>
              <a:rPr lang="en-US" sz="1600" kern="1200" dirty="0"/>
              <a:t>1. </a:t>
            </a:r>
          </a:p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  <a:defRPr cap="all"/>
            </a:pPr>
            <a:r>
              <a:rPr lang="en-US" sz="1600" kern="1200" dirty="0"/>
              <a:t>Business Model</a:t>
            </a:r>
          </a:p>
        </p:txBody>
      </p:sp>
      <p:sp>
        <p:nvSpPr>
          <p:cNvPr id="42" name="Rectangle: Diagonal Corners Rounded 41">
            <a:extLst>
              <a:ext uri="{FF2B5EF4-FFF2-40B4-BE49-F238E27FC236}">
                <a16:creationId xmlns:a16="http://schemas.microsoft.com/office/drawing/2014/main" id="{C470D9A8-F817-486B-80A5-8F22085932C6}"/>
              </a:ext>
            </a:extLst>
          </p:cNvPr>
          <p:cNvSpPr/>
          <p:nvPr/>
        </p:nvSpPr>
        <p:spPr>
          <a:xfrm>
            <a:off x="2934178" y="3284946"/>
            <a:ext cx="932871" cy="932871"/>
          </a:xfrm>
          <a:prstGeom prst="round2DiagRect">
            <a:avLst>
              <a:gd name="adj1" fmla="val 29727"/>
              <a:gd name="adj2" fmla="val 0"/>
            </a:avLst>
          </a:prstGeom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/>
        </p:style>
      </p:sp>
      <p:sp>
        <p:nvSpPr>
          <p:cNvPr id="43" name="Rectangle 42" descr="Document">
            <a:extLst>
              <a:ext uri="{FF2B5EF4-FFF2-40B4-BE49-F238E27FC236}">
                <a16:creationId xmlns:a16="http://schemas.microsoft.com/office/drawing/2014/main" id="{003766A0-BD6F-44CA-AF74-A545260107F1}"/>
              </a:ext>
            </a:extLst>
          </p:cNvPr>
          <p:cNvSpPr/>
          <p:nvPr/>
        </p:nvSpPr>
        <p:spPr>
          <a:xfrm>
            <a:off x="3132987" y="3483755"/>
            <a:ext cx="535253" cy="535253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9DD4CFD4-2F53-446D-9A12-44E3B0E8BE60}"/>
              </a:ext>
            </a:extLst>
          </p:cNvPr>
          <p:cNvSpPr/>
          <p:nvPr/>
        </p:nvSpPr>
        <p:spPr>
          <a:xfrm>
            <a:off x="2635965" y="4508384"/>
            <a:ext cx="1529296" cy="611718"/>
          </a:xfrm>
          <a:custGeom>
            <a:avLst/>
            <a:gdLst>
              <a:gd name="connsiteX0" fmla="*/ 0 w 1529296"/>
              <a:gd name="connsiteY0" fmla="*/ 0 h 611718"/>
              <a:gd name="connsiteX1" fmla="*/ 1529296 w 1529296"/>
              <a:gd name="connsiteY1" fmla="*/ 0 h 611718"/>
              <a:gd name="connsiteX2" fmla="*/ 1529296 w 1529296"/>
              <a:gd name="connsiteY2" fmla="*/ 611718 h 611718"/>
              <a:gd name="connsiteX3" fmla="*/ 0 w 1529296"/>
              <a:gd name="connsiteY3" fmla="*/ 611718 h 611718"/>
              <a:gd name="connsiteX4" fmla="*/ 0 w 1529296"/>
              <a:gd name="connsiteY4" fmla="*/ 0 h 611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9296" h="611718">
                <a:moveTo>
                  <a:pt x="0" y="0"/>
                </a:moveTo>
                <a:lnTo>
                  <a:pt x="1529296" y="0"/>
                </a:lnTo>
                <a:lnTo>
                  <a:pt x="1529296" y="611718"/>
                </a:lnTo>
                <a:lnTo>
                  <a:pt x="0" y="61171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accent2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accent2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accent2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accent3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  <a:defRPr cap="all"/>
            </a:pPr>
            <a:r>
              <a:rPr lang="en-US" sz="1600" kern="1200" dirty="0"/>
              <a:t>2. </a:t>
            </a:r>
          </a:p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  <a:defRPr cap="all"/>
            </a:pPr>
            <a:r>
              <a:rPr lang="en-US" sz="1600" kern="1200" dirty="0"/>
              <a:t>Business Task</a:t>
            </a:r>
          </a:p>
        </p:txBody>
      </p:sp>
      <p:sp>
        <p:nvSpPr>
          <p:cNvPr id="45" name="Rectangle: Diagonal Corners Rounded 44">
            <a:extLst>
              <a:ext uri="{FF2B5EF4-FFF2-40B4-BE49-F238E27FC236}">
                <a16:creationId xmlns:a16="http://schemas.microsoft.com/office/drawing/2014/main" id="{47F5419D-4EBE-4E91-B193-9D71088E52BE}"/>
              </a:ext>
            </a:extLst>
          </p:cNvPr>
          <p:cNvSpPr/>
          <p:nvPr/>
        </p:nvSpPr>
        <p:spPr>
          <a:xfrm>
            <a:off x="4731102" y="3284946"/>
            <a:ext cx="932871" cy="932871"/>
          </a:xfrm>
          <a:prstGeom prst="round2DiagRect">
            <a:avLst>
              <a:gd name="adj1" fmla="val 29727"/>
              <a:gd name="adj2" fmla="val 0"/>
            </a:avLst>
          </a:prstGeom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/>
        </p:style>
      </p:sp>
      <p:sp>
        <p:nvSpPr>
          <p:cNvPr id="46" name="Rectangle 45" descr="Database">
            <a:extLst>
              <a:ext uri="{FF2B5EF4-FFF2-40B4-BE49-F238E27FC236}">
                <a16:creationId xmlns:a16="http://schemas.microsoft.com/office/drawing/2014/main" id="{B3BAEFA9-3E42-418B-A7D8-B6C9276C9E50}"/>
              </a:ext>
            </a:extLst>
          </p:cNvPr>
          <p:cNvSpPr/>
          <p:nvPr/>
        </p:nvSpPr>
        <p:spPr>
          <a:xfrm>
            <a:off x="4929911" y="3483755"/>
            <a:ext cx="535253" cy="535253"/>
          </a:xfrm>
          <a:prstGeom prst="rect">
            <a:avLst/>
          </a:prstGeom>
          <a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A0D3ED57-2AE4-40B4-9E58-639033DB3BF4}"/>
              </a:ext>
            </a:extLst>
          </p:cNvPr>
          <p:cNvSpPr/>
          <p:nvPr/>
        </p:nvSpPr>
        <p:spPr>
          <a:xfrm>
            <a:off x="4432889" y="4508384"/>
            <a:ext cx="1529296" cy="611718"/>
          </a:xfrm>
          <a:custGeom>
            <a:avLst/>
            <a:gdLst>
              <a:gd name="connsiteX0" fmla="*/ 0 w 1529296"/>
              <a:gd name="connsiteY0" fmla="*/ 0 h 611718"/>
              <a:gd name="connsiteX1" fmla="*/ 1529296 w 1529296"/>
              <a:gd name="connsiteY1" fmla="*/ 0 h 611718"/>
              <a:gd name="connsiteX2" fmla="*/ 1529296 w 1529296"/>
              <a:gd name="connsiteY2" fmla="*/ 611718 h 611718"/>
              <a:gd name="connsiteX3" fmla="*/ 0 w 1529296"/>
              <a:gd name="connsiteY3" fmla="*/ 611718 h 611718"/>
              <a:gd name="connsiteX4" fmla="*/ 0 w 1529296"/>
              <a:gd name="connsiteY4" fmla="*/ 0 h 611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9296" h="611718">
                <a:moveTo>
                  <a:pt x="0" y="0"/>
                </a:moveTo>
                <a:lnTo>
                  <a:pt x="1529296" y="0"/>
                </a:lnTo>
                <a:lnTo>
                  <a:pt x="1529296" y="611718"/>
                </a:lnTo>
                <a:lnTo>
                  <a:pt x="0" y="61171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accent2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accent2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accent2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accent4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  <a:defRPr cap="all"/>
            </a:pPr>
            <a:r>
              <a:rPr lang="en-US" sz="1600" kern="1200" dirty="0"/>
              <a:t>3. </a:t>
            </a:r>
          </a:p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  <a:defRPr cap="all"/>
            </a:pPr>
            <a:r>
              <a:rPr lang="en-US" sz="1600" kern="1200" dirty="0"/>
              <a:t>Data Model</a:t>
            </a:r>
          </a:p>
        </p:txBody>
      </p:sp>
      <p:sp>
        <p:nvSpPr>
          <p:cNvPr id="48" name="Rectangle: Diagonal Corners Rounded 47">
            <a:extLst>
              <a:ext uri="{FF2B5EF4-FFF2-40B4-BE49-F238E27FC236}">
                <a16:creationId xmlns:a16="http://schemas.microsoft.com/office/drawing/2014/main" id="{FB98AF00-3A51-4DF4-9A5A-AD4F6FD7FD17}"/>
              </a:ext>
            </a:extLst>
          </p:cNvPr>
          <p:cNvSpPr/>
          <p:nvPr/>
        </p:nvSpPr>
        <p:spPr>
          <a:xfrm>
            <a:off x="6528026" y="3284946"/>
            <a:ext cx="932871" cy="932871"/>
          </a:xfrm>
          <a:prstGeom prst="round2DiagRect">
            <a:avLst>
              <a:gd name="adj1" fmla="val 29727"/>
              <a:gd name="adj2" fmla="val 0"/>
            </a:avLst>
          </a:prstGeom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/>
        </p:style>
      </p:sp>
      <p:sp>
        <p:nvSpPr>
          <p:cNvPr id="49" name="Rectangle 48" descr="Ruler">
            <a:extLst>
              <a:ext uri="{FF2B5EF4-FFF2-40B4-BE49-F238E27FC236}">
                <a16:creationId xmlns:a16="http://schemas.microsoft.com/office/drawing/2014/main" id="{344C98D3-B397-402F-A27F-0A256902165C}"/>
              </a:ext>
            </a:extLst>
          </p:cNvPr>
          <p:cNvSpPr/>
          <p:nvPr/>
        </p:nvSpPr>
        <p:spPr>
          <a:xfrm>
            <a:off x="6726834" y="3483755"/>
            <a:ext cx="535253" cy="535253"/>
          </a:xfrm>
          <a:prstGeom prst="rect">
            <a:avLst/>
          </a:prstGeom>
          <a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21779ABD-7729-4ACA-B066-281A826FF70F}"/>
              </a:ext>
            </a:extLst>
          </p:cNvPr>
          <p:cNvSpPr/>
          <p:nvPr/>
        </p:nvSpPr>
        <p:spPr>
          <a:xfrm>
            <a:off x="6229813" y="4508384"/>
            <a:ext cx="1529296" cy="611718"/>
          </a:xfrm>
          <a:custGeom>
            <a:avLst/>
            <a:gdLst>
              <a:gd name="connsiteX0" fmla="*/ 0 w 1529296"/>
              <a:gd name="connsiteY0" fmla="*/ 0 h 611718"/>
              <a:gd name="connsiteX1" fmla="*/ 1529296 w 1529296"/>
              <a:gd name="connsiteY1" fmla="*/ 0 h 611718"/>
              <a:gd name="connsiteX2" fmla="*/ 1529296 w 1529296"/>
              <a:gd name="connsiteY2" fmla="*/ 611718 h 611718"/>
              <a:gd name="connsiteX3" fmla="*/ 0 w 1529296"/>
              <a:gd name="connsiteY3" fmla="*/ 611718 h 611718"/>
              <a:gd name="connsiteX4" fmla="*/ 0 w 1529296"/>
              <a:gd name="connsiteY4" fmla="*/ 0 h 611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9296" h="611718">
                <a:moveTo>
                  <a:pt x="0" y="0"/>
                </a:moveTo>
                <a:lnTo>
                  <a:pt x="1529296" y="0"/>
                </a:lnTo>
                <a:lnTo>
                  <a:pt x="1529296" y="611718"/>
                </a:lnTo>
                <a:lnTo>
                  <a:pt x="0" y="61171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accent2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accent2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accent2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accent5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  <a:defRPr cap="all"/>
            </a:pPr>
            <a:r>
              <a:rPr lang="en-US" sz="1600" kern="1200" dirty="0"/>
              <a:t>4. </a:t>
            </a:r>
          </a:p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  <a:defRPr cap="all"/>
            </a:pPr>
            <a:r>
              <a:rPr lang="en-US" sz="1600" kern="1200" dirty="0"/>
              <a:t>Measurement</a:t>
            </a:r>
          </a:p>
        </p:txBody>
      </p:sp>
      <p:sp>
        <p:nvSpPr>
          <p:cNvPr id="51" name="Rectangle: Diagonal Corners Rounded 50">
            <a:extLst>
              <a:ext uri="{FF2B5EF4-FFF2-40B4-BE49-F238E27FC236}">
                <a16:creationId xmlns:a16="http://schemas.microsoft.com/office/drawing/2014/main" id="{7138ECE6-5FF4-43D2-A812-9B3680B5F822}"/>
              </a:ext>
            </a:extLst>
          </p:cNvPr>
          <p:cNvSpPr/>
          <p:nvPr/>
        </p:nvSpPr>
        <p:spPr>
          <a:xfrm>
            <a:off x="8324950" y="3284946"/>
            <a:ext cx="932871" cy="932871"/>
          </a:xfrm>
          <a:prstGeom prst="round2DiagRect">
            <a:avLst>
              <a:gd name="adj1" fmla="val 29727"/>
              <a:gd name="adj2" fmla="val 0"/>
            </a:avLst>
          </a:prstGeom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/>
        </p:style>
      </p:sp>
      <p:sp>
        <p:nvSpPr>
          <p:cNvPr id="52" name="Rectangle 51" descr="Bar chart">
            <a:extLst>
              <a:ext uri="{FF2B5EF4-FFF2-40B4-BE49-F238E27FC236}">
                <a16:creationId xmlns:a16="http://schemas.microsoft.com/office/drawing/2014/main" id="{012300E8-9417-4F24-BD60-92FEA3289739}"/>
              </a:ext>
            </a:extLst>
          </p:cNvPr>
          <p:cNvSpPr/>
          <p:nvPr/>
        </p:nvSpPr>
        <p:spPr>
          <a:xfrm>
            <a:off x="8523758" y="3483755"/>
            <a:ext cx="535253" cy="535253"/>
          </a:xfrm>
          <a:prstGeom prst="rect">
            <a:avLst/>
          </a:prstGeom>
          <a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EFE66302-6318-49D4-9D8A-A608FC89E52D}"/>
              </a:ext>
            </a:extLst>
          </p:cNvPr>
          <p:cNvSpPr/>
          <p:nvPr/>
        </p:nvSpPr>
        <p:spPr>
          <a:xfrm>
            <a:off x="8026737" y="4508384"/>
            <a:ext cx="1529296" cy="611718"/>
          </a:xfrm>
          <a:custGeom>
            <a:avLst/>
            <a:gdLst>
              <a:gd name="connsiteX0" fmla="*/ 0 w 1529296"/>
              <a:gd name="connsiteY0" fmla="*/ 0 h 611718"/>
              <a:gd name="connsiteX1" fmla="*/ 1529296 w 1529296"/>
              <a:gd name="connsiteY1" fmla="*/ 0 h 611718"/>
              <a:gd name="connsiteX2" fmla="*/ 1529296 w 1529296"/>
              <a:gd name="connsiteY2" fmla="*/ 611718 h 611718"/>
              <a:gd name="connsiteX3" fmla="*/ 0 w 1529296"/>
              <a:gd name="connsiteY3" fmla="*/ 611718 h 611718"/>
              <a:gd name="connsiteX4" fmla="*/ 0 w 1529296"/>
              <a:gd name="connsiteY4" fmla="*/ 0 h 611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9296" h="611718">
                <a:moveTo>
                  <a:pt x="0" y="0"/>
                </a:moveTo>
                <a:lnTo>
                  <a:pt x="1529296" y="0"/>
                </a:lnTo>
                <a:lnTo>
                  <a:pt x="1529296" y="611718"/>
                </a:lnTo>
                <a:lnTo>
                  <a:pt x="0" y="61171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accent2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accent2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accent2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accent6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  <a:defRPr cap="all"/>
            </a:pPr>
            <a:r>
              <a:rPr lang="en-US" sz="1600" kern="1200" dirty="0"/>
              <a:t>5. </a:t>
            </a:r>
          </a:p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  <a:defRPr cap="all"/>
            </a:pPr>
            <a:r>
              <a:rPr lang="en-US" sz="1600" kern="1200" dirty="0"/>
              <a:t>Visualization</a:t>
            </a:r>
          </a:p>
        </p:txBody>
      </p:sp>
      <p:sp>
        <p:nvSpPr>
          <p:cNvPr id="54" name="Rectangle: Diagonal Corners Rounded 53">
            <a:extLst>
              <a:ext uri="{FF2B5EF4-FFF2-40B4-BE49-F238E27FC236}">
                <a16:creationId xmlns:a16="http://schemas.microsoft.com/office/drawing/2014/main" id="{C6DFA32A-4F54-4FA7-BC42-5487FA53AAB7}"/>
              </a:ext>
            </a:extLst>
          </p:cNvPr>
          <p:cNvSpPr/>
          <p:nvPr/>
        </p:nvSpPr>
        <p:spPr>
          <a:xfrm>
            <a:off x="10121874" y="3284946"/>
            <a:ext cx="932871" cy="932871"/>
          </a:xfrm>
          <a:prstGeom prst="round2DiagRect">
            <a:avLst>
              <a:gd name="adj1" fmla="val 29727"/>
              <a:gd name="adj2" fmla="val 0"/>
            </a:avLst>
          </a:prstGeom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/>
        </p:style>
      </p:sp>
      <p:sp>
        <p:nvSpPr>
          <p:cNvPr id="55" name="Rectangle 54" descr="Star">
            <a:extLst>
              <a:ext uri="{FF2B5EF4-FFF2-40B4-BE49-F238E27FC236}">
                <a16:creationId xmlns:a16="http://schemas.microsoft.com/office/drawing/2014/main" id="{DCC126CF-2775-49BA-9FE6-13C2A54D42D2}"/>
              </a:ext>
            </a:extLst>
          </p:cNvPr>
          <p:cNvSpPr/>
          <p:nvPr/>
        </p:nvSpPr>
        <p:spPr>
          <a:xfrm>
            <a:off x="10320682" y="3483755"/>
            <a:ext cx="535253" cy="535253"/>
          </a:xfrm>
          <a:prstGeom prst="rect">
            <a:avLst/>
          </a:prstGeom>
          <a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1B7692E1-8226-46D7-B84B-A8A27080354B}"/>
              </a:ext>
            </a:extLst>
          </p:cNvPr>
          <p:cNvSpPr/>
          <p:nvPr/>
        </p:nvSpPr>
        <p:spPr>
          <a:xfrm>
            <a:off x="9823661" y="4508384"/>
            <a:ext cx="1529296" cy="611718"/>
          </a:xfrm>
          <a:custGeom>
            <a:avLst/>
            <a:gdLst>
              <a:gd name="connsiteX0" fmla="*/ 0 w 1529296"/>
              <a:gd name="connsiteY0" fmla="*/ 0 h 611718"/>
              <a:gd name="connsiteX1" fmla="*/ 1529296 w 1529296"/>
              <a:gd name="connsiteY1" fmla="*/ 0 h 611718"/>
              <a:gd name="connsiteX2" fmla="*/ 1529296 w 1529296"/>
              <a:gd name="connsiteY2" fmla="*/ 611718 h 611718"/>
              <a:gd name="connsiteX3" fmla="*/ 0 w 1529296"/>
              <a:gd name="connsiteY3" fmla="*/ 611718 h 611718"/>
              <a:gd name="connsiteX4" fmla="*/ 0 w 1529296"/>
              <a:gd name="connsiteY4" fmla="*/ 0 h 611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9296" h="611718">
                <a:moveTo>
                  <a:pt x="0" y="0"/>
                </a:moveTo>
                <a:lnTo>
                  <a:pt x="1529296" y="0"/>
                </a:lnTo>
                <a:lnTo>
                  <a:pt x="1529296" y="611718"/>
                </a:lnTo>
                <a:lnTo>
                  <a:pt x="0" y="61171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accent2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accent2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accent2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accent2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  <a:defRPr cap="all"/>
            </a:pPr>
            <a:r>
              <a:rPr lang="en-US" sz="1600" kern="1200" dirty="0"/>
              <a:t>6. </a:t>
            </a:r>
          </a:p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  <a:defRPr cap="all"/>
            </a:pPr>
            <a:r>
              <a:rPr lang="en-US" sz="1600" kern="1200" dirty="0"/>
              <a:t>ADVISE</a:t>
            </a:r>
          </a:p>
        </p:txBody>
      </p:sp>
    </p:spTree>
    <p:extLst>
      <p:ext uri="{BB962C8B-B14F-4D97-AF65-F5344CB8AC3E}">
        <p14:creationId xmlns:p14="http://schemas.microsoft.com/office/powerpoint/2010/main" val="24642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500"/>
                            </p:stCondLst>
                            <p:childTnLst>
                              <p:par>
                                <p:cTn id="5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4" grpId="0"/>
      <p:bldP spid="47" grpId="0"/>
      <p:bldP spid="50" grpId="0"/>
      <p:bldP spid="53" grpId="0"/>
      <p:bldP spid="5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1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BAC8B5-DDB9-46A3-B9C0-CC7784B2BE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60" y="856180"/>
            <a:ext cx="4560584" cy="112806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HK" sz="36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Cyclistic</a:t>
            </a:r>
            <a:endParaRPr lang="en-US" altLang="zh-HK" sz="3600" dirty="0">
              <a:solidFill>
                <a:schemeClr val="accent4">
                  <a:lumMod val="60000"/>
                  <a:lumOff val="40000"/>
                </a:schemeClr>
              </a:solidFill>
              <a:latin typeface="Arial Black" panose="020B0A04020102020204" pitchFamily="34" charset="0"/>
            </a:endParaRPr>
          </a:p>
        </p:txBody>
      </p:sp>
      <p:grpSp>
        <p:nvGrpSpPr>
          <p:cNvPr id="19" name="Group 13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090569"/>
            <a:ext cx="429768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21C205-1747-4E8E-B20E-07992A0BD5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90719" y="2161834"/>
            <a:ext cx="4559425" cy="286284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HK" sz="2000" dirty="0"/>
              <a:t>Location: Chicago</a:t>
            </a:r>
          </a:p>
          <a:p>
            <a:r>
              <a:rPr lang="en-US" altLang="zh-HK" sz="2000" dirty="0"/>
              <a:t>Assets: 5,824 bicycles</a:t>
            </a:r>
          </a:p>
          <a:p>
            <a:r>
              <a:rPr lang="en-US" altLang="zh-HK" sz="2000" dirty="0"/>
              <a:t>Stations: 692</a:t>
            </a:r>
          </a:p>
          <a:p>
            <a:r>
              <a:rPr lang="en-US" altLang="zh-HK" sz="2000" dirty="0"/>
              <a:t>Customer group:</a:t>
            </a:r>
          </a:p>
          <a:p>
            <a:endParaRPr lang="en-US" altLang="zh-HK" sz="2000" dirty="0"/>
          </a:p>
          <a:p>
            <a:endParaRPr lang="en-US" altLang="zh-HK" sz="2000" dirty="0"/>
          </a:p>
          <a:p>
            <a:endParaRPr lang="en-US" altLang="zh-HK" sz="20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513853"/>
            <a:ext cx="6009366" cy="58345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6" descr="A person and person riding bicycles&#10;&#10;Description automatically generated with low confidence">
            <a:extLst>
              <a:ext uri="{FF2B5EF4-FFF2-40B4-BE49-F238E27FC236}">
                <a16:creationId xmlns:a16="http://schemas.microsoft.com/office/drawing/2014/main" id="{BB93DEB3-AFFB-4E15-89D3-AA0B92EB8B9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03" r="19538" b="-2"/>
          <a:stretch/>
        </p:blipFill>
        <p:spPr>
          <a:xfrm>
            <a:off x="5977788" y="799352"/>
            <a:ext cx="5425410" cy="5259296"/>
          </a:xfrm>
          <a:prstGeom prst="rect">
            <a:avLst/>
          </a:prstGeom>
        </p:spPr>
      </p:pic>
      <p:sp>
        <p:nvSpPr>
          <p:cNvPr id="28" name="Flowchart: Connector 27">
            <a:extLst>
              <a:ext uri="{FF2B5EF4-FFF2-40B4-BE49-F238E27FC236}">
                <a16:creationId xmlns:a16="http://schemas.microsoft.com/office/drawing/2014/main" id="{DAE358BC-0738-4209-BA6F-EAFB0B5188B6}"/>
              </a:ext>
            </a:extLst>
          </p:cNvPr>
          <p:cNvSpPr/>
          <p:nvPr/>
        </p:nvSpPr>
        <p:spPr>
          <a:xfrm>
            <a:off x="427831" y="4348522"/>
            <a:ext cx="1505070" cy="1505070"/>
          </a:xfrm>
          <a:prstGeom prst="flowChartConnector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9" name="Flowchart: Connector 28">
            <a:extLst>
              <a:ext uri="{FF2B5EF4-FFF2-40B4-BE49-F238E27FC236}">
                <a16:creationId xmlns:a16="http://schemas.microsoft.com/office/drawing/2014/main" id="{CF9A49B2-EC63-4065-AC87-6C7688BE2AEE}"/>
              </a:ext>
            </a:extLst>
          </p:cNvPr>
          <p:cNvSpPr/>
          <p:nvPr/>
        </p:nvSpPr>
        <p:spPr>
          <a:xfrm>
            <a:off x="283162" y="4184519"/>
            <a:ext cx="1794408" cy="1833076"/>
          </a:xfrm>
          <a:prstGeom prst="flowChartConnector">
            <a:avLst/>
          </a:prstGeom>
          <a:noFill/>
          <a:ln w="28575">
            <a:solidFill>
              <a:srgbClr val="0070C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0" name="Flowchart: Connector 29">
            <a:extLst>
              <a:ext uri="{FF2B5EF4-FFF2-40B4-BE49-F238E27FC236}">
                <a16:creationId xmlns:a16="http://schemas.microsoft.com/office/drawing/2014/main" id="{9B262D5B-F243-4938-B0BE-14BD5B530CAD}"/>
              </a:ext>
            </a:extLst>
          </p:cNvPr>
          <p:cNvSpPr/>
          <p:nvPr/>
        </p:nvSpPr>
        <p:spPr>
          <a:xfrm>
            <a:off x="2639484" y="4386795"/>
            <a:ext cx="1452575" cy="1452575"/>
          </a:xfrm>
          <a:prstGeom prst="flowChartConnector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>
              <a:solidFill>
                <a:srgbClr val="7030A0"/>
              </a:solidFill>
            </a:endParaRPr>
          </a:p>
        </p:txBody>
      </p:sp>
      <p:sp>
        <p:nvSpPr>
          <p:cNvPr id="31" name="Flowchart: Connector 30">
            <a:extLst>
              <a:ext uri="{FF2B5EF4-FFF2-40B4-BE49-F238E27FC236}">
                <a16:creationId xmlns:a16="http://schemas.microsoft.com/office/drawing/2014/main" id="{7A4C6339-2DD5-48A9-9FEE-161D6B951F22}"/>
              </a:ext>
            </a:extLst>
          </p:cNvPr>
          <p:cNvSpPr/>
          <p:nvPr/>
        </p:nvSpPr>
        <p:spPr>
          <a:xfrm>
            <a:off x="2468567" y="4196544"/>
            <a:ext cx="1794408" cy="1833076"/>
          </a:xfrm>
          <a:prstGeom prst="flowChartConnector">
            <a:avLst/>
          </a:prstGeom>
          <a:noFill/>
          <a:ln w="28575">
            <a:solidFill>
              <a:srgbClr val="7030A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>
              <a:solidFill>
                <a:srgbClr val="7030A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06D74CB-A48C-4425-A10E-5A230C93CF8F}"/>
              </a:ext>
            </a:extLst>
          </p:cNvPr>
          <p:cNvSpPr txBox="1"/>
          <p:nvPr/>
        </p:nvSpPr>
        <p:spPr>
          <a:xfrm>
            <a:off x="784668" y="4916391"/>
            <a:ext cx="791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K" dirty="0">
                <a:solidFill>
                  <a:srgbClr val="0070C0"/>
                </a:solidFill>
              </a:rPr>
              <a:t>casual</a:t>
            </a:r>
            <a:endParaRPr lang="zh-HK" altLang="en-US" dirty="0">
              <a:solidFill>
                <a:srgbClr val="0070C0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2B7386A-330C-4522-9D0F-D3981C0CCC8A}"/>
              </a:ext>
            </a:extLst>
          </p:cNvPr>
          <p:cNvSpPr txBox="1"/>
          <p:nvPr/>
        </p:nvSpPr>
        <p:spPr>
          <a:xfrm>
            <a:off x="2953426" y="4920347"/>
            <a:ext cx="8738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K" dirty="0">
                <a:solidFill>
                  <a:srgbClr val="7030A0"/>
                </a:solidFill>
              </a:rPr>
              <a:t>Annual</a:t>
            </a:r>
            <a:endParaRPr lang="zh-HK" altLang="en-US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43855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6" presetClass="entr" presetSubtype="37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7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6" presetClass="entr" presetSubtype="21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10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16" presetClass="entr" presetSubtype="37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13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5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16" presetClass="entr" presetSubtype="21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20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16" presetClass="entr" presetSubtype="37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23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5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8" fill="hold">
                          <p:stCondLst>
                            <p:cond delay="indefinite"/>
                          </p:stCondLst>
                          <p:childTnLst>
                            <p:par>
                              <p:cTn id="2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0" presetID="31" presetClass="exit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31" dur="1000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" dur="1000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" dur="1000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9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34" dur="10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6" presetID="3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37" dur="1000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" dur="1000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1000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9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40" dur="10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2" presetID="3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43" dur="1000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4" dur="1000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5" dur="1000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9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46" dur="10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8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49" presetID="6" presetClass="emph" presetSubtype="0" accel="45000" fill="hold" grpId="1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animScale p14:bounceEnd="40000">
                                          <p:cBhvr>
                                            <p:cTn id="50" dur="2000" fill="hold"/>
                                            <p:tgtEl>
                                              <p:spTgt spid="31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1" presetID="6" presetClass="emph" presetSubtype="0" accel="45000" fill="hold" grpId="1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animScale p14:bounceEnd="40000">
                                          <p:cBhvr>
                                            <p:cTn id="52" dur="2000" fill="hold"/>
                                            <p:tgtEl>
                                              <p:spTgt spid="30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3" presetID="6" presetClass="emph" presetSubtype="0" accel="45000" fill="hold" grpId="1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animScale p14:bounceEnd="40000">
                                          <p:cBhvr>
                                            <p:cTn id="54" dur="2000" fill="hold"/>
                                            <p:tgtEl>
                                              <p:spTgt spid="32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/>
          <p:bldP spid="28" grpId="0" animBg="1"/>
          <p:bldP spid="28" grpId="1" animBg="1"/>
          <p:bldP spid="29" grpId="0" animBg="1"/>
          <p:bldP spid="29" grpId="1" animBg="1"/>
          <p:bldP spid="30" grpId="0" animBg="1"/>
          <p:bldP spid="30" grpId="1" animBg="1"/>
          <p:bldP spid="31" grpId="0" animBg="1"/>
          <p:bldP spid="31" grpId="1" animBg="1"/>
          <p:bldP spid="10" grpId="0"/>
          <p:bldP spid="10" grpId="1"/>
          <p:bldP spid="32" grpId="0"/>
          <p:bldP spid="32" grpId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6" presetClass="entr" presetSubtype="37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7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6" presetClass="entr" presetSubtype="21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10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16" presetClass="entr" presetSubtype="37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13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5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16" presetClass="entr" presetSubtype="21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20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16" presetClass="entr" presetSubtype="37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23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5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8" fill="hold">
                          <p:stCondLst>
                            <p:cond delay="indefinite"/>
                          </p:stCondLst>
                          <p:childTnLst>
                            <p:par>
                              <p:cTn id="2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0" presetID="31" presetClass="exit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31" dur="1000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" dur="1000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" dur="1000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9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34" dur="10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6" presetID="3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37" dur="1000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" dur="1000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1000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9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40" dur="10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2" presetID="3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43" dur="1000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4" dur="1000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5" dur="1000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9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46" dur="10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8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49" presetID="6" presetClass="emph" presetSubtype="0" accel="4500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50" dur="2000" fill="hold"/>
                                            <p:tgtEl>
                                              <p:spTgt spid="31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1" presetID="6" presetClass="emph" presetSubtype="0" accel="45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52" dur="2000" fill="hold"/>
                                            <p:tgtEl>
                                              <p:spTgt spid="30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3" presetID="6" presetClass="emph" presetSubtype="0" accel="45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54" dur="2000" fill="hold"/>
                                            <p:tgtEl>
                                              <p:spTgt spid="32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/>
          <p:bldP spid="28" grpId="0" animBg="1"/>
          <p:bldP spid="28" grpId="1" animBg="1"/>
          <p:bldP spid="29" grpId="0" animBg="1"/>
          <p:bldP spid="29" grpId="1" animBg="1"/>
          <p:bldP spid="30" grpId="0" animBg="1"/>
          <p:bldP spid="30" grpId="1" animBg="1"/>
          <p:bldP spid="31" grpId="0" animBg="1"/>
          <p:bldP spid="31" grpId="1" animBg="1"/>
          <p:bldP spid="10" grpId="0"/>
          <p:bldP spid="10" grpId="1"/>
          <p:bldP spid="32" grpId="0"/>
          <p:bldP spid="32" grpId="1"/>
        </p:bldLst>
      </p:timing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: Shape 13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7864A1-A9BA-4CED-9580-BED4FF006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US" altLang="zh-HK">
                <a:solidFill>
                  <a:srgbClr val="FFFFFF"/>
                </a:solidFill>
              </a:rPr>
              <a:t>Business Task</a:t>
            </a:r>
            <a:endParaRPr lang="zh-HK" altLang="en-US">
              <a:solidFill>
                <a:srgbClr val="FFFFFF"/>
              </a:solidFill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CEDE4CCD-64F3-44B3-9E9B-BA421445A7C3}"/>
              </a:ext>
            </a:extLst>
          </p:cNvPr>
          <p:cNvSpPr/>
          <p:nvPr/>
        </p:nvSpPr>
        <p:spPr>
          <a:xfrm>
            <a:off x="5194300" y="471642"/>
            <a:ext cx="6513603" cy="1681139"/>
          </a:xfrm>
          <a:prstGeom prst="roundRect">
            <a:avLst>
              <a:gd name="adj" fmla="val 10000"/>
            </a:avLst>
          </a:prstGeom>
        </p:spPr>
        <p:style>
          <a:lnRef idx="0">
            <a:schemeClr val="dk1">
              <a:hueOff val="0"/>
              <a:satOff val="0"/>
              <a:lumOff val="0"/>
              <a:alphaOff val="0"/>
            </a:schemeClr>
          </a:lnRef>
          <a:fillRef idx="1">
            <a:schemeClr val="bg1">
              <a:lumMod val="95000"/>
              <a:hueOff val="0"/>
              <a:satOff val="0"/>
              <a:lumOff val="0"/>
              <a:alphaOff val="0"/>
            </a:schemeClr>
          </a:fillRef>
          <a:effectRef idx="0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9" name="Rectangle 28" descr="Motorcycle">
            <a:extLst>
              <a:ext uri="{FF2B5EF4-FFF2-40B4-BE49-F238E27FC236}">
                <a16:creationId xmlns:a16="http://schemas.microsoft.com/office/drawing/2014/main" id="{ECA73128-D993-443B-872C-D19E2D7E8CE1}"/>
              </a:ext>
            </a:extLst>
          </p:cNvPr>
          <p:cNvSpPr/>
          <p:nvPr/>
        </p:nvSpPr>
        <p:spPr>
          <a:xfrm>
            <a:off x="5702844" y="849898"/>
            <a:ext cx="924626" cy="924626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983A58E1-C402-46CE-AC9D-A3546CAE2F07}"/>
              </a:ext>
            </a:extLst>
          </p:cNvPr>
          <p:cNvSpPr/>
          <p:nvPr/>
        </p:nvSpPr>
        <p:spPr>
          <a:xfrm>
            <a:off x="7136016" y="471642"/>
            <a:ext cx="4571887" cy="1681139"/>
          </a:xfrm>
          <a:custGeom>
            <a:avLst/>
            <a:gdLst>
              <a:gd name="connsiteX0" fmla="*/ 0 w 4571887"/>
              <a:gd name="connsiteY0" fmla="*/ 0 h 1681139"/>
              <a:gd name="connsiteX1" fmla="*/ 4571887 w 4571887"/>
              <a:gd name="connsiteY1" fmla="*/ 0 h 1681139"/>
              <a:gd name="connsiteX2" fmla="*/ 4571887 w 4571887"/>
              <a:gd name="connsiteY2" fmla="*/ 1681139 h 1681139"/>
              <a:gd name="connsiteX3" fmla="*/ 0 w 4571887"/>
              <a:gd name="connsiteY3" fmla="*/ 1681139 h 1681139"/>
              <a:gd name="connsiteX4" fmla="*/ 0 w 4571887"/>
              <a:gd name="connsiteY4" fmla="*/ 0 h 16811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71887" h="1681139">
                <a:moveTo>
                  <a:pt x="0" y="0"/>
                </a:moveTo>
                <a:lnTo>
                  <a:pt x="4571887" y="0"/>
                </a:lnTo>
                <a:lnTo>
                  <a:pt x="4571887" y="1681139"/>
                </a:lnTo>
                <a:lnTo>
                  <a:pt x="0" y="168113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77921" tIns="177921" rIns="177921" bIns="177921" numCol="1" spcCol="1270" anchor="ctr" anchorCtr="0">
            <a:noAutofit/>
          </a:bodyPr>
          <a:lstStyle/>
          <a:p>
            <a:pPr marL="0" lvl="0" indent="0" algn="l"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500" kern="1200" dirty="0"/>
              <a:t>1. Characteristics on annual &amp; casual rider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A20FA568-CF67-4953-856E-AA0951F282CA}"/>
              </a:ext>
            </a:extLst>
          </p:cNvPr>
          <p:cNvSpPr/>
          <p:nvPr/>
        </p:nvSpPr>
        <p:spPr>
          <a:xfrm>
            <a:off x="5194300" y="2573067"/>
            <a:ext cx="6513603" cy="1681139"/>
          </a:xfrm>
          <a:prstGeom prst="roundRect">
            <a:avLst>
              <a:gd name="adj" fmla="val 10000"/>
            </a:avLst>
          </a:prstGeom>
        </p:spPr>
        <p:style>
          <a:lnRef idx="0">
            <a:schemeClr val="dk1">
              <a:hueOff val="0"/>
              <a:satOff val="0"/>
              <a:lumOff val="0"/>
              <a:alphaOff val="0"/>
            </a:schemeClr>
          </a:lnRef>
          <a:fillRef idx="1">
            <a:schemeClr val="bg1">
              <a:lumMod val="95000"/>
              <a:hueOff val="0"/>
              <a:satOff val="0"/>
              <a:lumOff val="0"/>
              <a:alphaOff val="0"/>
            </a:schemeClr>
          </a:fillRef>
          <a:effectRef idx="0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33" name="Rectangle 32" descr="Shirt">
            <a:extLst>
              <a:ext uri="{FF2B5EF4-FFF2-40B4-BE49-F238E27FC236}">
                <a16:creationId xmlns:a16="http://schemas.microsoft.com/office/drawing/2014/main" id="{656D1645-C5DF-4F66-A46B-8513F4CBA4A6}"/>
              </a:ext>
            </a:extLst>
          </p:cNvPr>
          <p:cNvSpPr/>
          <p:nvPr/>
        </p:nvSpPr>
        <p:spPr>
          <a:xfrm>
            <a:off x="5702844" y="2951323"/>
            <a:ext cx="924626" cy="924626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50C69CEE-B49A-4B2B-BE8B-A3B310B4CA64}"/>
              </a:ext>
            </a:extLst>
          </p:cNvPr>
          <p:cNvSpPr/>
          <p:nvPr/>
        </p:nvSpPr>
        <p:spPr>
          <a:xfrm>
            <a:off x="7136016" y="2573067"/>
            <a:ext cx="4571887" cy="1681139"/>
          </a:xfrm>
          <a:custGeom>
            <a:avLst/>
            <a:gdLst>
              <a:gd name="connsiteX0" fmla="*/ 0 w 4571887"/>
              <a:gd name="connsiteY0" fmla="*/ 0 h 1681139"/>
              <a:gd name="connsiteX1" fmla="*/ 4571887 w 4571887"/>
              <a:gd name="connsiteY1" fmla="*/ 0 h 1681139"/>
              <a:gd name="connsiteX2" fmla="*/ 4571887 w 4571887"/>
              <a:gd name="connsiteY2" fmla="*/ 1681139 h 1681139"/>
              <a:gd name="connsiteX3" fmla="*/ 0 w 4571887"/>
              <a:gd name="connsiteY3" fmla="*/ 1681139 h 1681139"/>
              <a:gd name="connsiteX4" fmla="*/ 0 w 4571887"/>
              <a:gd name="connsiteY4" fmla="*/ 0 h 16811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71887" h="1681139">
                <a:moveTo>
                  <a:pt x="0" y="0"/>
                </a:moveTo>
                <a:lnTo>
                  <a:pt x="4571887" y="0"/>
                </a:lnTo>
                <a:lnTo>
                  <a:pt x="4571887" y="1681139"/>
                </a:lnTo>
                <a:lnTo>
                  <a:pt x="0" y="168113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77921" tIns="177921" rIns="177921" bIns="177921" numCol="1" spcCol="1270" anchor="ctr" anchorCtr="0">
            <a:noAutofit/>
          </a:bodyPr>
          <a:lstStyle/>
          <a:p>
            <a:pPr marL="0" lvl="0" indent="0" algn="l"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500" kern="1200" dirty="0"/>
              <a:t>2. Why casual would buy annual membership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F138D73B-F500-42F0-919B-E7A6BAEC8F9E}"/>
              </a:ext>
            </a:extLst>
          </p:cNvPr>
          <p:cNvSpPr/>
          <p:nvPr/>
        </p:nvSpPr>
        <p:spPr>
          <a:xfrm>
            <a:off x="5194300" y="4674491"/>
            <a:ext cx="6513603" cy="1681139"/>
          </a:xfrm>
          <a:prstGeom prst="roundRect">
            <a:avLst>
              <a:gd name="adj" fmla="val 10000"/>
            </a:avLst>
          </a:prstGeom>
        </p:spPr>
        <p:style>
          <a:lnRef idx="0">
            <a:schemeClr val="dk1">
              <a:hueOff val="0"/>
              <a:satOff val="0"/>
              <a:lumOff val="0"/>
              <a:alphaOff val="0"/>
            </a:schemeClr>
          </a:lnRef>
          <a:fillRef idx="1">
            <a:schemeClr val="bg1">
              <a:lumMod val="95000"/>
              <a:hueOff val="0"/>
              <a:satOff val="0"/>
              <a:lumOff val="0"/>
              <a:alphaOff val="0"/>
            </a:schemeClr>
          </a:fillRef>
          <a:effectRef idx="0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36" name="Rectangle 35" descr="Megaphone">
            <a:extLst>
              <a:ext uri="{FF2B5EF4-FFF2-40B4-BE49-F238E27FC236}">
                <a16:creationId xmlns:a16="http://schemas.microsoft.com/office/drawing/2014/main" id="{7667EF8D-043E-47A7-8F5B-BF70FD17042B}"/>
              </a:ext>
            </a:extLst>
          </p:cNvPr>
          <p:cNvSpPr/>
          <p:nvPr/>
        </p:nvSpPr>
        <p:spPr>
          <a:xfrm>
            <a:off x="5702844" y="5052748"/>
            <a:ext cx="924626" cy="924626"/>
          </a:xfrm>
          <a:prstGeom prst="rect">
            <a:avLst/>
          </a:prstGeom>
          <a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322E86CE-24BF-41C5-AA76-A7CAEE0DB5C5}"/>
              </a:ext>
            </a:extLst>
          </p:cNvPr>
          <p:cNvSpPr/>
          <p:nvPr/>
        </p:nvSpPr>
        <p:spPr>
          <a:xfrm>
            <a:off x="7136016" y="4674491"/>
            <a:ext cx="4571887" cy="1681139"/>
          </a:xfrm>
          <a:custGeom>
            <a:avLst/>
            <a:gdLst>
              <a:gd name="connsiteX0" fmla="*/ 0 w 4571887"/>
              <a:gd name="connsiteY0" fmla="*/ 0 h 1681139"/>
              <a:gd name="connsiteX1" fmla="*/ 4571887 w 4571887"/>
              <a:gd name="connsiteY1" fmla="*/ 0 h 1681139"/>
              <a:gd name="connsiteX2" fmla="*/ 4571887 w 4571887"/>
              <a:gd name="connsiteY2" fmla="*/ 1681139 h 1681139"/>
              <a:gd name="connsiteX3" fmla="*/ 0 w 4571887"/>
              <a:gd name="connsiteY3" fmla="*/ 1681139 h 1681139"/>
              <a:gd name="connsiteX4" fmla="*/ 0 w 4571887"/>
              <a:gd name="connsiteY4" fmla="*/ 0 h 16811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71887" h="1681139">
                <a:moveTo>
                  <a:pt x="0" y="0"/>
                </a:moveTo>
                <a:lnTo>
                  <a:pt x="4571887" y="0"/>
                </a:lnTo>
                <a:lnTo>
                  <a:pt x="4571887" y="1681139"/>
                </a:lnTo>
                <a:lnTo>
                  <a:pt x="0" y="168113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77921" tIns="177921" rIns="177921" bIns="177921" numCol="1" spcCol="1270" anchor="ctr" anchorCtr="0">
            <a:noAutofit/>
          </a:bodyPr>
          <a:lstStyle/>
          <a:p>
            <a:pPr marL="0" lvl="0" indent="0" algn="l"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500" kern="1200" dirty="0"/>
              <a:t>3. How digital media can affect decision making in task 2.</a:t>
            </a:r>
          </a:p>
        </p:txBody>
      </p:sp>
    </p:spTree>
    <p:extLst>
      <p:ext uri="{BB962C8B-B14F-4D97-AF65-F5344CB8AC3E}">
        <p14:creationId xmlns:p14="http://schemas.microsoft.com/office/powerpoint/2010/main" val="2033668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75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4" grpId="0"/>
      <p:bldP spid="3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5A16E9-828C-4F18-AC8F-2193BE08C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dirty="0">
                <a:solidFill>
                  <a:schemeClr val="tx1">
                    <a:lumMod val="75000"/>
                    <a:lumOff val="25000"/>
                  </a:schemeClr>
                </a:solidFill>
                <a:latin typeface="Arial Black" panose="020B0A04020102020204" pitchFamily="34" charset="0"/>
              </a:rPr>
              <a:t>DATA MODEL</a:t>
            </a:r>
            <a:endParaRPr lang="zh-HK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339F53-35CA-470E-BA47-0FA57B7732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HK" altLang="en-US" dirty="0"/>
          </a:p>
        </p:txBody>
      </p:sp>
    </p:spTree>
    <p:extLst>
      <p:ext uri="{BB962C8B-B14F-4D97-AF65-F5344CB8AC3E}">
        <p14:creationId xmlns:p14="http://schemas.microsoft.com/office/powerpoint/2010/main" val="2740515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347</TotalTime>
  <Words>77</Words>
  <Application>Microsoft Office PowerPoint</Application>
  <PresentationFormat>Widescreen</PresentationFormat>
  <Paragraphs>29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2" baseType="lpstr">
      <vt:lpstr>Aharoni</vt:lpstr>
      <vt:lpstr>Arial</vt:lpstr>
      <vt:lpstr>Arial Black</vt:lpstr>
      <vt:lpstr>Calibri</vt:lpstr>
      <vt:lpstr>Calibri Light</vt:lpstr>
      <vt:lpstr>Open Sans</vt:lpstr>
      <vt:lpstr>Office Theme</vt:lpstr>
      <vt:lpstr>Case Study</vt:lpstr>
      <vt:lpstr>Content</vt:lpstr>
      <vt:lpstr>Cyclistic</vt:lpstr>
      <vt:lpstr>Business Task</vt:lpstr>
      <vt:lpstr>DATA MODEL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Case Study</dc:title>
  <dc:creator>123</dc:creator>
  <cp:lastModifiedBy>123</cp:lastModifiedBy>
  <cp:revision>85</cp:revision>
  <dcterms:created xsi:type="dcterms:W3CDTF">2021-12-01T12:22:43Z</dcterms:created>
  <dcterms:modified xsi:type="dcterms:W3CDTF">2021-12-01T18:09:45Z</dcterms:modified>
</cp:coreProperties>
</file>